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Proxima Nova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-bold.fntdata"/><Relationship Id="rId12" Type="http://schemas.openxmlformats.org/officeDocument/2006/relationships/slide" Target="slides/slide7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10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9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e6744f9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4e6744f9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e6744f96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4e6744f9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e6744f96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4e6744f9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e6744f96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4e6744f9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a4b045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4ba4b045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ba4b0457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4ba4b0457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ba2875ea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4ba2875e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ba4b045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4ba4b045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ba4b0457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4ba4b0457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ba4b0457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4ba4b0457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ba4b0457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4ba4b0457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ba4b0457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4ba4b0457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ba4b0457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4ba4b0457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ba4b0457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4ba4b0457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ba2875eae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4ba2875ea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389844a1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4b3a1635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a2875e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4ba2875e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ba4b045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4ba4b04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ba2875ea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4ba2875e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ba2875ea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4ba2875ea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e6744f9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4e6744f9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akerfranke.github.io/codePrin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PDF and Video Practice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92875" y="1152475"/>
            <a:ext cx="8256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matter how you save the code as a PDF, remember these things: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Save the PDF in a location where you can find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open the PDF and review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upload the final PDF to your digital portfolio.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92875" y="1152475"/>
            <a:ext cx="80286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AP PT CodePrint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free internet source will keep code colors and give line numbers for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Copy the code from CodeSpace.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Paste the code into the top rectangle.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PDF file will display below the rectangle.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PRINT.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Then click SAVE.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Give your file a name and select where you want to save the file.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SAVE.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92875" y="1152475"/>
            <a:ext cx="79716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Google Doc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a new Google Doc.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Page Setup and change the margins to 0.5 or smaller.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the “Line and Paragraph Spacing” icon.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Set the line spacing to 1 and no spacing before or after.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Paste the code into the document.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is okay if it is more than one page.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font and font size (at least 10).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→ Download and choose PDF document (.pdf)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92875" y="1152475"/>
            <a:ext cx="8211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Microsoft Word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a new Word document.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LAYOUT and change the margins to NARROW.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spacing before and after need to be 0.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add line numbers.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Paste the code into the document.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is okay if it is more than one page.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font and font size (at least 10).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→ Export and choose Download as PDF.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92875" y="1152475"/>
            <a:ext cx="7613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 practice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Choose your method for creating a PDF.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open the PDF and review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your practice PDF using your LMS, like Google Classroom, Microsoft Teams, or Canvas.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(Do not upload to the Digital Portfolio.)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two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more practice PT programs.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each one: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Repeat the steps for creating a PDF of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the practice PDF using your LMS.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92875" y="1152475"/>
            <a:ext cx="80208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second thing you will submit in the digital portfolio is a video of your code running. We will go over: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to include in your video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not to include in your video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2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part must be completed individually and independently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even if you work with a partner on the project.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492875" y="1003150"/>
            <a:ext cx="7787700" cy="3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Video requirements: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Your video:</a:t>
            </a:r>
            <a:endParaRPr>
              <a:solidFill>
                <a:srgbClr val="5D677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either .mp4, .wmv, .avi, or .mov format</a:t>
            </a:r>
            <a:endParaRPr>
              <a:solidFill>
                <a:srgbClr val="5D677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must not exceed 1 minute in length; and</a:t>
            </a:r>
            <a:endParaRPr>
              <a:solidFill>
                <a:srgbClr val="5D677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D677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5D6770"/>
                </a:solidFill>
                <a:latin typeface="Proxima Nova"/>
                <a:ea typeface="Proxima Nova"/>
                <a:cs typeface="Proxima Nova"/>
                <a:sym typeface="Proxima Nova"/>
              </a:rPr>
              <a:t>must not exceed 30MB in file size.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92875" y="2926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92875" y="829375"/>
            <a:ext cx="7787700" cy="4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do: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Keep the video short.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do not need to include every aspect of your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10-20 seconds is usually long enough.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possible, start recording at the beginning of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show input, like the button press.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show output, like something displayed on the screen, the pixels lit, etc.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stand for the camera.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the recording device is hands-free, you can run the program on the CodeX.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492875" y="1152475"/>
            <a:ext cx="7787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NOT do: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talk during the recording.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don’t want to be identified by your voice.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Avoid background noise.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Turn off the recording sound or record in a quiet place.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get help with what to record. That is on you!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 if you need someone to hold the camera, or run the program on the CodeX, that is okay.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18865" r="20784" t="0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492875" y="1152475"/>
            <a:ext cx="7787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any recording device to shoot the video: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Cell phone camera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Document camera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Digital camera set to video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needed, you can edit the video with software. You can add captions to explain input and/or output. But if your video is good, you shouldn’t need to.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 Open </a:t>
            </a:r>
            <a:r>
              <a:rPr b="1" i="1" lang="en" sz="2000">
                <a:latin typeface="Proxima Nova"/>
                <a:ea typeface="Proxima Nova"/>
                <a:cs typeface="Proxima Nova"/>
                <a:sym typeface="Proxima Nova"/>
              </a:rPr>
              <a:t>PT_Practice3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a recording device to record the program on your CodeX.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the CodeX has batteries, you move to someplace other than your computer to run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 for practice, so background noise is okay.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Keep the video short.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Check the format of the video and the size of the video.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Does it meet the requirements?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open the video and review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upload a final video to your digital portfolio.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the practice video using your LMS, like Google Classroom, Microsoft Teams, or Canvas.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Video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492875" y="1152475"/>
            <a:ext cx="7578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one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more practice PT program.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Then: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Repeat the steps for creating a video.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Submit the practice video using your LMS.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Digital Portfolio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492875" y="1068425"/>
            <a:ext cx="8339400" cy="3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submit three components to the Digital Portfolio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remember your user name?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remember your password?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access the digital portfolio?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all these things before you begin!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first upload a draft of each one.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After reviewing your submissions, you </a:t>
            </a:r>
            <a:r>
              <a:rPr b="1" lang="en" sz="2000">
                <a:latin typeface="Proxima Nova"/>
                <a:ea typeface="Proxima Nova"/>
                <a:cs typeface="Proxima Nova"/>
                <a:sym typeface="Proxima Nova"/>
              </a:rPr>
              <a:t>must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click “FINAL SUBMIT” for your submissions to be accepted.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takes time. Don’t wait until the last minute!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67625" y="1152475"/>
            <a:ext cx="60294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you create your program, you will submit three things in the digital portfolio: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PDF of your entire code (including comments)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short video (&lt; 1 minute) of your code working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Personal Project Reference (PPR) that contains four code segments of the code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lesson will focus on the the first two submissions: the code PDF and the video.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18865" r="20784" t="0"/>
          <a:stretch/>
        </p:blipFill>
        <p:spPr>
          <a:xfrm>
            <a:off x="6875800" y="1292300"/>
            <a:ext cx="1837499" cy="1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567625" y="1152475"/>
            <a:ext cx="80613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first thing you will submit in the digital portfolio is a PDF of the entire code. We will go over: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to include in your code PDF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not to include in your code PDF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20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part must be completed individually and independently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even if you work with a partner on the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567625" y="1152475"/>
            <a:ext cx="78291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Things to include: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comment section at the top for image attribution.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use images from the Internet, or that other people created, you must give them credit.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that with a comment block at the top of your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also give yourself attribution. If you create the images, say so.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567625" y="1152475"/>
            <a:ext cx="78291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Things to include: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 use code that anyone (or AI) created, you need to give them credit.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At the beginning of the code segment or function, include a comment.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can be something like this: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20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# Code created by …</a:t>
            </a:r>
            <a:endParaRPr b="1" sz="20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all of your code is original, you don’t need to worry about this!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See statement from the College Board on next slide.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25" y="1679777"/>
            <a:ext cx="8115001" cy="27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92875" y="1152475"/>
            <a:ext cx="7613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Things to NOT do: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name – or partner’s name – anywhere in any comment.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the font too small. Font size 10 is the minimum.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Double-space the code.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Code PDF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92875" y="1152475"/>
            <a:ext cx="82569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three ways you can save your code as a PDF file: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AP PT CodePrint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Google Doc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Microsoft Word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way is specified on a following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My suggestion is to use AP PT CodePrint.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